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44" d="100"/>
          <a:sy n="144" d="100"/>
        </p:scale>
        <p:origin x="80" y="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11/19/2022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11/19/2022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2730824782"/>
              </p:ext>
            </p:extLst>
          </p:nvPr>
        </p:nvGraphicFramePr>
        <p:xfrm>
          <a:off x="992889" y="1377392"/>
          <a:ext cx="9867615" cy="4145280"/>
        </p:xfrm>
        <a:graphic>
          <a:graphicData uri="http://schemas.openxmlformats.org/drawingml/2006/table">
            <a:tbl>
              <a:tblPr firstRow="1" bandRow="1">
                <a:tableStyleId>{5C22544A-7EE6-4342-B048-85BDC9FD1C3A}</a:tableStyleId>
              </a:tblPr>
              <a:tblGrid>
                <a:gridCol w="1601623">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 – </a:t>
                      </a:r>
                    </a:p>
                    <a:p>
                      <a:r>
                        <a:rPr lang="en-US" dirty="0" err="1"/>
                        <a:t>Socre</a:t>
                      </a:r>
                      <a:r>
                        <a:rPr lang="en-US" dirty="0"/>
                        <a:t> Box</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Lights – Playfield</a:t>
                      </a:r>
                    </a:p>
                  </a:txBody>
                  <a:tcPr/>
                </a:tc>
                <a:tc>
                  <a:txBody>
                    <a:bodyPr/>
                    <a:lstStyle/>
                    <a:p>
                      <a:r>
                        <a:rPr lang="en-US" dirty="0"/>
                        <a:t>Lights in the Playfield</a:t>
                      </a:r>
                    </a:p>
                  </a:txBody>
                  <a:tcPr/>
                </a:tc>
                <a:tc>
                  <a:txBody>
                    <a:bodyPr/>
                    <a:lstStyle/>
                    <a:p>
                      <a:r>
                        <a:rPr lang="en-US" dirty="0"/>
                        <a:t>3</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1009950062"/>
                  </a:ext>
                </a:extLst>
              </a:tr>
              <a:tr h="370840">
                <a:tc>
                  <a:txBody>
                    <a:bodyPr/>
                    <a:lstStyle/>
                    <a:p>
                      <a:r>
                        <a:rPr lang="en-US" dirty="0"/>
                        <a:t>Flippers</a:t>
                      </a:r>
                    </a:p>
                  </a:txBody>
                  <a:tcPr/>
                </a:tc>
                <a:tc>
                  <a:txBody>
                    <a:bodyPr/>
                    <a:lstStyle/>
                    <a:p>
                      <a:r>
                        <a:rPr lang="en-US" dirty="0"/>
                        <a:t>Flippers</a:t>
                      </a:r>
                    </a:p>
                  </a:txBody>
                  <a:tcPr/>
                </a:tc>
                <a:tc>
                  <a:txBody>
                    <a:bodyPr/>
                    <a:lstStyle/>
                    <a:p>
                      <a:r>
                        <a:rPr lang="en-US" dirty="0"/>
                        <a:t>4</a:t>
                      </a:r>
                    </a:p>
                  </a:txBody>
                  <a:tcPr/>
                </a:tc>
                <a:tc>
                  <a:txBody>
                    <a:bodyPr/>
                    <a:lstStyle/>
                    <a:p>
                      <a:r>
                        <a:rPr lang="en-US" dirty="0"/>
                        <a:t>6 Switches</a:t>
                      </a:r>
                    </a:p>
                  </a:txBody>
                  <a:tcPr/>
                </a:tc>
                <a:tc>
                  <a:txBody>
                    <a:bodyPr/>
                    <a:lstStyle/>
                    <a:p>
                      <a:r>
                        <a:rPr lang="en-US" dirty="0"/>
                        <a:t>6 Coils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6</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7</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Targets</a:t>
                      </a:r>
                    </a:p>
                  </a:txBody>
                  <a:tcPr/>
                </a:tc>
                <a:tc>
                  <a:txBody>
                    <a:bodyPr/>
                    <a:lstStyle/>
                    <a:p>
                      <a:r>
                        <a:rPr lang="en-US" dirty="0"/>
                        <a:t>Target Switches</a:t>
                      </a:r>
                    </a:p>
                  </a:txBody>
                  <a:tcPr/>
                </a:tc>
                <a:tc>
                  <a:txBody>
                    <a:bodyPr/>
                    <a:lstStyle/>
                    <a:p>
                      <a:r>
                        <a:rPr lang="en-US" dirty="0"/>
                        <a:t>8</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2906545016"/>
              </p:ext>
            </p:extLst>
          </p:nvPr>
        </p:nvGraphicFramePr>
        <p:xfrm>
          <a:off x="6987289" y="1074091"/>
          <a:ext cx="2590800" cy="4564872"/>
        </p:xfrm>
        <a:graphic>
          <a:graphicData uri="http://schemas.openxmlformats.org/drawingml/2006/table">
            <a:tbl>
              <a:tblPr firstRow="1" bandRow="1">
                <a:tableStyleId>{5C22544A-7EE6-4342-B048-85BDC9FD1C3A}</a:tableStyleId>
              </a:tblPr>
              <a:tblGrid>
                <a:gridCol w="132710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F1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F2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F3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X1</a:t>
                      </a:r>
                    </a:p>
                  </a:txBody>
                  <a:tcPr/>
                </a:tc>
                <a:tc>
                  <a:txBody>
                    <a:bodyPr/>
                    <a:lstStyle/>
                    <a:p>
                      <a:r>
                        <a:rPr lang="en-US" sz="1400" dirty="0"/>
                        <a:t>D11</a:t>
                      </a:r>
                    </a:p>
                  </a:txBody>
                  <a:tcPr/>
                </a:tc>
                <a:extLst>
                  <a:ext uri="{0D108BD9-81ED-4DB2-BD59-A6C34878D82A}">
                    <a16:rowId xmlns:a16="http://schemas.microsoft.com/office/drawing/2014/main" val="1951971603"/>
                  </a:ext>
                </a:extLst>
              </a:tr>
              <a:tr h="351144">
                <a:tc>
                  <a:txBody>
                    <a:bodyPr/>
                    <a:lstStyle/>
                    <a:p>
                      <a:r>
                        <a:rPr lang="en-US" sz="1400" dirty="0"/>
                        <a:t>X2</a:t>
                      </a:r>
                    </a:p>
                  </a:txBody>
                  <a:tcPr/>
                </a:tc>
                <a:tc>
                  <a:txBody>
                    <a:bodyPr/>
                    <a:lstStyle/>
                    <a:p>
                      <a:r>
                        <a:rPr lang="en-US" sz="1400" dirty="0"/>
                        <a:t>D10</a:t>
                      </a:r>
                    </a:p>
                  </a:txBody>
                  <a:tcPr/>
                </a:tc>
                <a:extLst>
                  <a:ext uri="{0D108BD9-81ED-4DB2-BD59-A6C34878D82A}">
                    <a16:rowId xmlns:a16="http://schemas.microsoft.com/office/drawing/2014/main" val="1094715941"/>
                  </a:ext>
                </a:extLst>
              </a:tr>
              <a:tr h="351144">
                <a:tc>
                  <a:txBody>
                    <a:bodyPr/>
                    <a:lstStyle/>
                    <a:p>
                      <a:r>
                        <a:rPr lang="en-US" sz="1400" dirty="0"/>
                        <a:t>X3</a:t>
                      </a:r>
                    </a:p>
                  </a:txBody>
                  <a:tcPr/>
                </a:tc>
                <a:tc>
                  <a:txBody>
                    <a:bodyPr/>
                    <a:lstStyle/>
                    <a:p>
                      <a:r>
                        <a:rPr lang="en-US" sz="1400" dirty="0"/>
                        <a:t>D9</a:t>
                      </a:r>
                    </a:p>
                  </a:txBody>
                  <a:tcPr/>
                </a:tc>
                <a:extLst>
                  <a:ext uri="{0D108BD9-81ED-4DB2-BD59-A6C34878D82A}">
                    <a16:rowId xmlns:a16="http://schemas.microsoft.com/office/drawing/2014/main" val="2545232579"/>
                  </a:ext>
                </a:extLst>
              </a:tr>
              <a:tr h="351144">
                <a:tc>
                  <a:txBody>
                    <a:bodyPr/>
                    <a:lstStyle/>
                    <a:p>
                      <a:r>
                        <a:rPr lang="en-US" sz="1400" dirty="0"/>
                        <a:t>EX Button 1</a:t>
                      </a:r>
                    </a:p>
                  </a:txBody>
                  <a:tcPr/>
                </a:tc>
                <a:tc>
                  <a:txBody>
                    <a:bodyPr/>
                    <a:lstStyle/>
                    <a:p>
                      <a:r>
                        <a:rPr lang="en-US" sz="1400" dirty="0"/>
                        <a:t>D8</a:t>
                      </a:r>
                    </a:p>
                  </a:txBody>
                  <a:tcPr/>
                </a:tc>
                <a:extLst>
                  <a:ext uri="{0D108BD9-81ED-4DB2-BD59-A6C34878D82A}">
                    <a16:rowId xmlns:a16="http://schemas.microsoft.com/office/drawing/2014/main" val="2518795720"/>
                  </a:ext>
                </a:extLst>
              </a:tr>
              <a:tr h="351144">
                <a:tc>
                  <a:txBody>
                    <a:bodyPr/>
                    <a:lstStyle/>
                    <a:p>
                      <a:r>
                        <a:rPr lang="en-US" sz="1400" dirty="0"/>
                        <a:t>EX Button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EX Button 3</a:t>
                      </a:r>
                    </a:p>
                  </a:txBody>
                  <a:tcPr/>
                </a:tc>
                <a:tc>
                  <a:txBody>
                    <a:bodyPr/>
                    <a:lstStyle/>
                    <a:p>
                      <a:r>
                        <a:rPr lang="en-US" sz="1400" dirty="0"/>
                        <a:t>D4</a:t>
                      </a:r>
                    </a:p>
                  </a:txBody>
                  <a:tcPr/>
                </a:tc>
                <a:extLst>
                  <a:ext uri="{0D108BD9-81ED-4DB2-BD59-A6C34878D82A}">
                    <a16:rowId xmlns:a16="http://schemas.microsoft.com/office/drawing/2014/main" val="2239399417"/>
                  </a:ext>
                </a:extLst>
              </a:tr>
              <a:tr h="351144">
                <a:tc>
                  <a:txBody>
                    <a:bodyPr/>
                    <a:lstStyle/>
                    <a:p>
                      <a:r>
                        <a:rPr lang="en-US" sz="1400" dirty="0"/>
                        <a:t>Sensor 1</a:t>
                      </a:r>
                    </a:p>
                  </a:txBody>
                  <a:tcPr/>
                </a:tc>
                <a:tc>
                  <a:txBody>
                    <a:bodyPr/>
                    <a:lstStyle/>
                    <a:p>
                      <a:r>
                        <a:rPr lang="en-US" sz="1400" dirty="0"/>
                        <a:t>A0</a:t>
                      </a:r>
                    </a:p>
                  </a:txBody>
                  <a:tcPr/>
                </a:tc>
                <a:extLst>
                  <a:ext uri="{0D108BD9-81ED-4DB2-BD59-A6C34878D82A}">
                    <a16:rowId xmlns:a16="http://schemas.microsoft.com/office/drawing/2014/main" val="191274449"/>
                  </a:ext>
                </a:extLst>
              </a:tr>
              <a:tr h="351144">
                <a:tc>
                  <a:txBody>
                    <a:bodyPr/>
                    <a:lstStyle/>
                    <a:p>
                      <a:r>
                        <a:rPr lang="en-US" sz="1400" dirty="0"/>
                        <a:t>Sensor 2</a:t>
                      </a:r>
                    </a:p>
                  </a:txBody>
                  <a:tcPr/>
                </a:tc>
                <a:tc>
                  <a:txBody>
                    <a:bodyPr/>
                    <a:lstStyle/>
                    <a:p>
                      <a:r>
                        <a:rPr lang="en-US" sz="1400" dirty="0"/>
                        <a:t>A1</a:t>
                      </a:r>
                    </a:p>
                  </a:txBody>
                  <a:tcPr/>
                </a:tc>
                <a:extLst>
                  <a:ext uri="{0D108BD9-81ED-4DB2-BD59-A6C34878D82A}">
                    <a16:rowId xmlns:a16="http://schemas.microsoft.com/office/drawing/2014/main" val="668238701"/>
                  </a:ext>
                </a:extLst>
              </a:tr>
              <a:tr h="351144">
                <a:tc>
                  <a:txBody>
                    <a:bodyPr/>
                    <a:lstStyle/>
                    <a:p>
                      <a:r>
                        <a:rPr lang="en-US" sz="1400" dirty="0"/>
                        <a:t>Sensor 3</a:t>
                      </a:r>
                    </a:p>
                  </a:txBody>
                  <a:tcPr/>
                </a:tc>
                <a:tc>
                  <a:txBody>
                    <a:bodyPr/>
                    <a:lstStyle/>
                    <a:p>
                      <a:r>
                        <a:rPr lang="en-US" sz="1400" dirty="0"/>
                        <a:t>A2</a:t>
                      </a:r>
                    </a:p>
                  </a:txBody>
                  <a:tcPr/>
                </a:tc>
                <a:extLst>
                  <a:ext uri="{0D108BD9-81ED-4DB2-BD59-A6C34878D82A}">
                    <a16:rowId xmlns:a16="http://schemas.microsoft.com/office/drawing/2014/main" val="689212474"/>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0CD0B-48DA-FC80-2FD2-82B060E3CD65}"/>
              </a:ext>
            </a:extLst>
          </p:cNvPr>
          <p:cNvPicPr>
            <a:picLocks noChangeAspect="1"/>
          </p:cNvPicPr>
          <p:nvPr/>
        </p:nvPicPr>
        <p:blipFill>
          <a:blip r:embed="rId2"/>
          <a:stretch>
            <a:fillRect/>
          </a:stretch>
        </p:blipFill>
        <p:spPr>
          <a:xfrm>
            <a:off x="720035" y="432900"/>
            <a:ext cx="11471965" cy="6393483"/>
          </a:xfrm>
          <a:prstGeom prst="rect">
            <a:avLst/>
          </a:prstGeom>
        </p:spPr>
      </p:pic>
      <p:sp>
        <p:nvSpPr>
          <p:cNvPr id="7" name="Oval 6">
            <a:extLst>
              <a:ext uri="{FF2B5EF4-FFF2-40B4-BE49-F238E27FC236}">
                <a16:creationId xmlns:a16="http://schemas.microsoft.com/office/drawing/2014/main" id="{7B821AC0-EB07-A458-62EE-7F921E2C76F8}"/>
              </a:ext>
            </a:extLst>
          </p:cNvPr>
          <p:cNvSpPr/>
          <p:nvPr/>
        </p:nvSpPr>
        <p:spPr>
          <a:xfrm>
            <a:off x="3612573" y="4823070"/>
            <a:ext cx="3198591" cy="2416302"/>
          </a:xfrm>
          <a:prstGeom prst="ellipse">
            <a:avLst/>
          </a:prstGeom>
          <a:solidFill>
            <a:srgbClr val="FF0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B142F6A-3E12-BCFA-0D4D-B614D5AD5698}"/>
              </a:ext>
            </a:extLst>
          </p:cNvPr>
          <p:cNvCxnSpPr>
            <a:cxnSpLocks/>
          </p:cNvCxnSpPr>
          <p:nvPr/>
        </p:nvCxnSpPr>
        <p:spPr>
          <a:xfrm flipH="1" flipV="1">
            <a:off x="6137631" y="6369577"/>
            <a:ext cx="1195411" cy="727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C6A2CF-9E37-CB12-79D8-B927BD424F04}"/>
              </a:ext>
            </a:extLst>
          </p:cNvPr>
          <p:cNvSpPr txBox="1"/>
          <p:nvPr/>
        </p:nvSpPr>
        <p:spPr>
          <a:xfrm>
            <a:off x="7386567" y="6962822"/>
            <a:ext cx="2231188" cy="369332"/>
          </a:xfrm>
          <a:prstGeom prst="rect">
            <a:avLst/>
          </a:prstGeom>
          <a:noFill/>
        </p:spPr>
        <p:txBody>
          <a:bodyPr wrap="none" rtlCol="0">
            <a:spAutoFit/>
          </a:bodyPr>
          <a:lstStyle/>
          <a:p>
            <a:r>
              <a:rPr lang="en-US" dirty="0"/>
              <a:t>Animation Goes HERE</a:t>
            </a:r>
          </a:p>
        </p:txBody>
      </p:sp>
    </p:spTree>
    <p:extLst>
      <p:ext uri="{BB962C8B-B14F-4D97-AF65-F5344CB8AC3E}">
        <p14:creationId xmlns:p14="http://schemas.microsoft.com/office/powerpoint/2010/main" val="3176051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6131CB1-0422-47B2-63EA-0AF967020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6" y="-391339"/>
            <a:ext cx="3429000" cy="2667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E0DABAC-FF3A-CE39-71E5-0D69D692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 y="1403172"/>
            <a:ext cx="3429000" cy="2667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AC02C9A-8466-36EA-5BD3-E4323D420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9" y="3577646"/>
            <a:ext cx="3429000" cy="2667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A7A8646-BA70-CF61-7B3F-1D213899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119" y="258846"/>
            <a:ext cx="3429000" cy="2667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C7F8B36-6764-36D1-F89A-E9B7694BD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787" y="3069669"/>
            <a:ext cx="3429000" cy="266700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E3060A7-6CFA-E515-CAD9-A2D6FFB3B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303" y="484386"/>
            <a:ext cx="3429000" cy="2667000"/>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32765F7-5CAE-AF9F-21FF-B6EF4C597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303" y="3151386"/>
            <a:ext cx="3429000" cy="2667000"/>
          </a:xfrm>
          <a:prstGeom prst="rect">
            <a:avLst/>
          </a:prstGeom>
        </p:spPr>
      </p:pic>
      <p:sp>
        <p:nvSpPr>
          <p:cNvPr id="19" name="TextBox 18">
            <a:extLst>
              <a:ext uri="{FF2B5EF4-FFF2-40B4-BE49-F238E27FC236}">
                <a16:creationId xmlns:a16="http://schemas.microsoft.com/office/drawing/2014/main" id="{AAE382D0-0844-65B2-960D-1A602AB4AA5A}"/>
              </a:ext>
            </a:extLst>
          </p:cNvPr>
          <p:cNvSpPr txBox="1"/>
          <p:nvPr/>
        </p:nvSpPr>
        <p:spPr>
          <a:xfrm>
            <a:off x="682742" y="296581"/>
            <a:ext cx="421910"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75A5C4D6-468B-09AB-36ED-2CBD3E0354D5}"/>
              </a:ext>
            </a:extLst>
          </p:cNvPr>
          <p:cNvSpPr txBox="1"/>
          <p:nvPr/>
        </p:nvSpPr>
        <p:spPr>
          <a:xfrm>
            <a:off x="682742" y="2069762"/>
            <a:ext cx="421910" cy="461665"/>
          </a:xfrm>
          <a:prstGeom prst="rect">
            <a:avLst/>
          </a:prstGeom>
          <a:noFill/>
        </p:spPr>
        <p:txBody>
          <a:bodyPr wrap="none" rtlCol="0">
            <a:spAutoFit/>
          </a:bodyPr>
          <a:lstStyle/>
          <a:p>
            <a:r>
              <a:rPr lang="en-US" sz="2400" dirty="0"/>
              <a:t>2:</a:t>
            </a:r>
          </a:p>
        </p:txBody>
      </p:sp>
      <p:sp>
        <p:nvSpPr>
          <p:cNvPr id="21" name="TextBox 20">
            <a:extLst>
              <a:ext uri="{FF2B5EF4-FFF2-40B4-BE49-F238E27FC236}">
                <a16:creationId xmlns:a16="http://schemas.microsoft.com/office/drawing/2014/main" id="{BE218483-14A5-7CFF-E0CF-18435C559778}"/>
              </a:ext>
            </a:extLst>
          </p:cNvPr>
          <p:cNvSpPr txBox="1"/>
          <p:nvPr/>
        </p:nvSpPr>
        <p:spPr>
          <a:xfrm>
            <a:off x="682742" y="4138768"/>
            <a:ext cx="421910" cy="461665"/>
          </a:xfrm>
          <a:prstGeom prst="rect">
            <a:avLst/>
          </a:prstGeom>
          <a:noFill/>
        </p:spPr>
        <p:txBody>
          <a:bodyPr wrap="none" rtlCol="0">
            <a:spAutoFit/>
          </a:bodyPr>
          <a:lstStyle/>
          <a:p>
            <a:r>
              <a:rPr lang="en-US" sz="2400" dirty="0"/>
              <a:t>3:</a:t>
            </a:r>
          </a:p>
        </p:txBody>
      </p:sp>
      <p:sp>
        <p:nvSpPr>
          <p:cNvPr id="22" name="TextBox 21">
            <a:extLst>
              <a:ext uri="{FF2B5EF4-FFF2-40B4-BE49-F238E27FC236}">
                <a16:creationId xmlns:a16="http://schemas.microsoft.com/office/drawing/2014/main" id="{4158C395-B36E-C217-C9F1-1362AA59231A}"/>
              </a:ext>
            </a:extLst>
          </p:cNvPr>
          <p:cNvSpPr txBox="1"/>
          <p:nvPr/>
        </p:nvSpPr>
        <p:spPr>
          <a:xfrm>
            <a:off x="4377987" y="531167"/>
            <a:ext cx="421910" cy="461665"/>
          </a:xfrm>
          <a:prstGeom prst="rect">
            <a:avLst/>
          </a:prstGeom>
          <a:noFill/>
        </p:spPr>
        <p:txBody>
          <a:bodyPr wrap="none" rtlCol="0">
            <a:spAutoFit/>
          </a:bodyPr>
          <a:lstStyle/>
          <a:p>
            <a:r>
              <a:rPr lang="en-US" sz="2400" dirty="0"/>
              <a:t>4:</a:t>
            </a:r>
          </a:p>
        </p:txBody>
      </p:sp>
      <p:sp>
        <p:nvSpPr>
          <p:cNvPr id="23" name="TextBox 22">
            <a:extLst>
              <a:ext uri="{FF2B5EF4-FFF2-40B4-BE49-F238E27FC236}">
                <a16:creationId xmlns:a16="http://schemas.microsoft.com/office/drawing/2014/main" id="{4630A3C5-58D8-D12E-5CE2-19497F032F3F}"/>
              </a:ext>
            </a:extLst>
          </p:cNvPr>
          <p:cNvSpPr txBox="1"/>
          <p:nvPr/>
        </p:nvSpPr>
        <p:spPr>
          <a:xfrm>
            <a:off x="4305798" y="3198167"/>
            <a:ext cx="421910" cy="461665"/>
          </a:xfrm>
          <a:prstGeom prst="rect">
            <a:avLst/>
          </a:prstGeom>
          <a:noFill/>
        </p:spPr>
        <p:txBody>
          <a:bodyPr wrap="none" rtlCol="0">
            <a:spAutoFit/>
          </a:bodyPr>
          <a:lstStyle/>
          <a:p>
            <a:r>
              <a:rPr lang="en-US" sz="2400" dirty="0"/>
              <a:t>5:</a:t>
            </a:r>
          </a:p>
        </p:txBody>
      </p:sp>
      <p:sp>
        <p:nvSpPr>
          <p:cNvPr id="24" name="TextBox 23">
            <a:extLst>
              <a:ext uri="{FF2B5EF4-FFF2-40B4-BE49-F238E27FC236}">
                <a16:creationId xmlns:a16="http://schemas.microsoft.com/office/drawing/2014/main" id="{D3164940-6AAE-1732-4400-22370890E1EC}"/>
              </a:ext>
            </a:extLst>
          </p:cNvPr>
          <p:cNvSpPr txBox="1"/>
          <p:nvPr/>
        </p:nvSpPr>
        <p:spPr>
          <a:xfrm>
            <a:off x="8078379" y="721103"/>
            <a:ext cx="421910" cy="461665"/>
          </a:xfrm>
          <a:prstGeom prst="rect">
            <a:avLst/>
          </a:prstGeom>
          <a:noFill/>
        </p:spPr>
        <p:txBody>
          <a:bodyPr wrap="none" rtlCol="0">
            <a:spAutoFit/>
          </a:bodyPr>
          <a:lstStyle/>
          <a:p>
            <a:r>
              <a:rPr lang="en-US" sz="2400" dirty="0"/>
              <a:t>6:</a:t>
            </a:r>
          </a:p>
        </p:txBody>
      </p:sp>
      <p:sp>
        <p:nvSpPr>
          <p:cNvPr id="25" name="TextBox 24">
            <a:extLst>
              <a:ext uri="{FF2B5EF4-FFF2-40B4-BE49-F238E27FC236}">
                <a16:creationId xmlns:a16="http://schemas.microsoft.com/office/drawing/2014/main" id="{4C26411F-08B5-64FB-8892-D5CA38E4FB08}"/>
              </a:ext>
            </a:extLst>
          </p:cNvPr>
          <p:cNvSpPr txBox="1"/>
          <p:nvPr/>
        </p:nvSpPr>
        <p:spPr>
          <a:xfrm>
            <a:off x="8078379" y="3164701"/>
            <a:ext cx="421910" cy="461665"/>
          </a:xfrm>
          <a:prstGeom prst="rect">
            <a:avLst/>
          </a:prstGeom>
          <a:noFill/>
        </p:spPr>
        <p:txBody>
          <a:bodyPr wrap="none" rtlCol="0">
            <a:spAutoFit/>
          </a:bodyPr>
          <a:lstStyle/>
          <a:p>
            <a:r>
              <a:rPr lang="en-US" sz="2400" dirty="0"/>
              <a:t>7:</a:t>
            </a:r>
          </a:p>
        </p:txBody>
      </p:sp>
    </p:spTree>
    <p:extLst>
      <p:ext uri="{BB962C8B-B14F-4D97-AF65-F5344CB8AC3E}">
        <p14:creationId xmlns:p14="http://schemas.microsoft.com/office/powerpoint/2010/main" val="188416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27317</TotalTime>
  <Words>2821</Words>
  <Application>Microsoft Office PowerPoint</Application>
  <PresentationFormat>Widescreen</PresentationFormat>
  <Paragraphs>666</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34</cp:revision>
  <dcterms:created xsi:type="dcterms:W3CDTF">2022-10-19T15:20:21Z</dcterms:created>
  <dcterms:modified xsi:type="dcterms:W3CDTF">2022-11-25T07:44:04Z</dcterms:modified>
</cp:coreProperties>
</file>